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0"/>
  </p:notesMasterIdLst>
  <p:sldIdLst>
    <p:sldId id="256" r:id="rId2"/>
    <p:sldId id="269" r:id="rId3"/>
    <p:sldId id="271" r:id="rId4"/>
    <p:sldId id="272" r:id="rId5"/>
    <p:sldId id="273" r:id="rId6"/>
    <p:sldId id="274" r:id="rId7"/>
    <p:sldId id="275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2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EE7D3E-F232-481D-9022-4D8CB17297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440262-9C3F-4500-A14B-E5209F411065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 этап: Обучение персонала организации (Консалтинговая компания)</a:t>
          </a:r>
          <a:endParaRPr lang="ru-RU" sz="28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46BA8D-21C3-4BE7-8AB6-A98ADA0F366E}" type="parTrans" cxnId="{6D479DF6-F27D-4416-A0BF-AA925E383D2D}">
      <dgm:prSet/>
      <dgm:spPr/>
      <dgm:t>
        <a:bodyPr/>
        <a:lstStyle/>
        <a:p>
          <a:endParaRPr lang="ru-RU"/>
        </a:p>
      </dgm:t>
    </dgm:pt>
    <dgm:pt modelId="{8D439CCC-8BF9-42F6-AEC4-3B992152ECF0}" type="sibTrans" cxnId="{6D479DF6-F27D-4416-A0BF-AA925E383D2D}">
      <dgm:prSet/>
      <dgm:spPr/>
      <dgm:t>
        <a:bodyPr/>
        <a:lstStyle/>
        <a:p>
          <a:endParaRPr lang="ru-RU"/>
        </a:p>
      </dgm:t>
    </dgm:pt>
    <dgm:pt modelId="{BDBD47B6-28D3-41E9-BD02-B158FE8505B0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endParaRPr lang="ru-RU" sz="3200" dirty="0" smtClean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2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 этап: Разработка нормативных документов, оценка коррупционных рисков, внутренний аудит (Консалтинговая компания)</a:t>
          </a:r>
        </a:p>
        <a:p>
          <a:endParaRPr lang="ru-RU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9558F8-A668-4C48-BA98-E0E0AB011075}" type="parTrans" cxnId="{5D2565A0-A4C1-4181-ABB8-5AF33656E14F}">
      <dgm:prSet/>
      <dgm:spPr/>
      <dgm:t>
        <a:bodyPr/>
        <a:lstStyle/>
        <a:p>
          <a:endParaRPr lang="ru-RU"/>
        </a:p>
      </dgm:t>
    </dgm:pt>
    <dgm:pt modelId="{71E1CD20-90D2-4099-AA71-5EC2E9AD438A}" type="sibTrans" cxnId="{5D2565A0-A4C1-4181-ABB8-5AF33656E14F}">
      <dgm:prSet/>
      <dgm:spPr/>
      <dgm:t>
        <a:bodyPr/>
        <a:lstStyle/>
        <a:p>
          <a:endParaRPr lang="ru-RU"/>
        </a:p>
      </dgm:t>
    </dgm:pt>
    <dgm:pt modelId="{2BF610A7-B804-4968-96FA-3B85D5B3B478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 этап: Сертификация   (Аккредитованный орган по подтверждению соответствия или управляющий орган)</a:t>
          </a:r>
        </a:p>
      </dgm:t>
    </dgm:pt>
    <dgm:pt modelId="{3E6C69B1-7C60-4828-97C8-FDC9945C4975}" type="parTrans" cxnId="{D2220737-8C28-415C-ACB4-0A5A5B27289C}">
      <dgm:prSet/>
      <dgm:spPr/>
      <dgm:t>
        <a:bodyPr/>
        <a:lstStyle/>
        <a:p>
          <a:endParaRPr lang="ru-RU"/>
        </a:p>
      </dgm:t>
    </dgm:pt>
    <dgm:pt modelId="{7A473FC4-FBFE-4244-85AC-598D175CD961}" type="sibTrans" cxnId="{D2220737-8C28-415C-ACB4-0A5A5B27289C}">
      <dgm:prSet/>
      <dgm:spPr/>
      <dgm:t>
        <a:bodyPr/>
        <a:lstStyle/>
        <a:p>
          <a:endParaRPr lang="ru-RU"/>
        </a:p>
      </dgm:t>
    </dgm:pt>
    <dgm:pt modelId="{F4ED89D8-396A-41F8-AC74-804C71D73FF8}" type="pres">
      <dgm:prSet presAssocID="{BEEE7D3E-F232-481D-9022-4D8CB17297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BB74D-A3E7-493D-9A3F-596FD9C2646C}" type="pres">
      <dgm:prSet presAssocID="{BEEE7D3E-F232-481D-9022-4D8CB1729715}" presName="dummyMaxCanvas" presStyleCnt="0">
        <dgm:presLayoutVars/>
      </dgm:prSet>
      <dgm:spPr/>
    </dgm:pt>
    <dgm:pt modelId="{7C398CED-62EB-4F0E-9666-DB52858A0C94}" type="pres">
      <dgm:prSet presAssocID="{BEEE7D3E-F232-481D-9022-4D8CB1729715}" presName="ThreeNodes_1" presStyleLbl="node1" presStyleIdx="0" presStyleCnt="3" custScaleX="94147" custScaleY="55129" custLinFactNeighborX="599" custLinFactNeighborY="54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4952E-EA0F-493B-ACB9-426B944FB119}" type="pres">
      <dgm:prSet presAssocID="{BEEE7D3E-F232-481D-9022-4D8CB1729715}" presName="ThreeNodes_2" presStyleLbl="node1" presStyleIdx="1" presStyleCnt="3" custScaleX="98666" custScaleY="73871" custLinFactNeighborX="1231" custLinFactNeighborY="-18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7A774E-BB83-4EE0-A28B-FD7B9814A1FA}" type="pres">
      <dgm:prSet presAssocID="{BEEE7D3E-F232-481D-9022-4D8CB1729715}" presName="ThreeNodes_3" presStyleLbl="node1" presStyleIdx="2" presStyleCnt="3" custScaleX="102896" custScaleY="80810" custLinFactNeighborX="-2784" custLinFactNeighborY="-30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56538-1CF6-4F24-A300-03729AF78D35}" type="pres">
      <dgm:prSet presAssocID="{BEEE7D3E-F232-481D-9022-4D8CB1729715}" presName="ThreeConn_1-2" presStyleLbl="fgAccFollowNode1" presStyleIdx="0" presStyleCnt="2" custLinFactNeighborX="-44289" custLinFactNeighborY="-38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F4AD9-3DD0-4DA7-A453-4EDFA5F7E351}" type="pres">
      <dgm:prSet presAssocID="{BEEE7D3E-F232-481D-9022-4D8CB1729715}" presName="ThreeConn_2-3" presStyleLbl="fgAccFollowNode1" presStyleIdx="1" presStyleCnt="2" custLinFactNeighborX="1508" custLinFactNeighborY="-27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94E87-B37F-4A07-9B55-521BCD374F11}" type="pres">
      <dgm:prSet presAssocID="{BEEE7D3E-F232-481D-9022-4D8CB172971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B1943-984A-4250-BA90-E1CC0CDED0B4}" type="pres">
      <dgm:prSet presAssocID="{BEEE7D3E-F232-481D-9022-4D8CB172971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53409-9563-478B-86B3-5A8BE30B05B4}" type="pres">
      <dgm:prSet presAssocID="{BEEE7D3E-F232-481D-9022-4D8CB172971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B25B3B-8401-406C-AF4D-64474D9B3B64}" type="presOf" srcId="{F7440262-9C3F-4500-A14B-E5209F411065}" destId="{7C398CED-62EB-4F0E-9666-DB52858A0C94}" srcOrd="0" destOrd="0" presId="urn:microsoft.com/office/officeart/2005/8/layout/vProcess5"/>
    <dgm:cxn modelId="{D2220737-8C28-415C-ACB4-0A5A5B27289C}" srcId="{BEEE7D3E-F232-481D-9022-4D8CB1729715}" destId="{2BF610A7-B804-4968-96FA-3B85D5B3B478}" srcOrd="2" destOrd="0" parTransId="{3E6C69B1-7C60-4828-97C8-FDC9945C4975}" sibTransId="{7A473FC4-FBFE-4244-85AC-598D175CD961}"/>
    <dgm:cxn modelId="{33ACC723-3E93-46CA-94C9-37A8C3906859}" type="presOf" srcId="{8D439CCC-8BF9-42F6-AEC4-3B992152ECF0}" destId="{09256538-1CF6-4F24-A300-03729AF78D35}" srcOrd="0" destOrd="0" presId="urn:microsoft.com/office/officeart/2005/8/layout/vProcess5"/>
    <dgm:cxn modelId="{5D2565A0-A4C1-4181-ABB8-5AF33656E14F}" srcId="{BEEE7D3E-F232-481D-9022-4D8CB1729715}" destId="{BDBD47B6-28D3-41E9-BD02-B158FE8505B0}" srcOrd="1" destOrd="0" parTransId="{BD9558F8-A668-4C48-BA98-E0E0AB011075}" sibTransId="{71E1CD20-90D2-4099-AA71-5EC2E9AD438A}"/>
    <dgm:cxn modelId="{C8D4174E-DA72-422B-92E5-E72E3A53F1BA}" type="presOf" srcId="{F7440262-9C3F-4500-A14B-E5209F411065}" destId="{3C894E87-B37F-4A07-9B55-521BCD374F11}" srcOrd="1" destOrd="0" presId="urn:microsoft.com/office/officeart/2005/8/layout/vProcess5"/>
    <dgm:cxn modelId="{542894B4-4D44-4AF3-95D6-92FE8328DCE5}" type="presOf" srcId="{BEEE7D3E-F232-481D-9022-4D8CB1729715}" destId="{F4ED89D8-396A-41F8-AC74-804C71D73FF8}" srcOrd="0" destOrd="0" presId="urn:microsoft.com/office/officeart/2005/8/layout/vProcess5"/>
    <dgm:cxn modelId="{B62F6D54-4D28-482C-90A6-F0C98350D5EC}" type="presOf" srcId="{71E1CD20-90D2-4099-AA71-5EC2E9AD438A}" destId="{092F4AD9-3DD0-4DA7-A453-4EDFA5F7E351}" srcOrd="0" destOrd="0" presId="urn:microsoft.com/office/officeart/2005/8/layout/vProcess5"/>
    <dgm:cxn modelId="{E3717AAE-ACF6-474D-BB5E-817B3D34016F}" type="presOf" srcId="{BDBD47B6-28D3-41E9-BD02-B158FE8505B0}" destId="{24D4952E-EA0F-493B-ACB9-426B944FB119}" srcOrd="0" destOrd="0" presId="urn:microsoft.com/office/officeart/2005/8/layout/vProcess5"/>
    <dgm:cxn modelId="{DA8A4C54-0E09-4EEB-8A93-A01A3D90C8D1}" type="presOf" srcId="{2BF610A7-B804-4968-96FA-3B85D5B3B478}" destId="{D9653409-9563-478B-86B3-5A8BE30B05B4}" srcOrd="1" destOrd="0" presId="urn:microsoft.com/office/officeart/2005/8/layout/vProcess5"/>
    <dgm:cxn modelId="{04B46A1B-3DE6-452C-BA3F-8AC91AD9E868}" type="presOf" srcId="{BDBD47B6-28D3-41E9-BD02-B158FE8505B0}" destId="{2EDB1943-984A-4250-BA90-E1CC0CDED0B4}" srcOrd="1" destOrd="0" presId="urn:microsoft.com/office/officeart/2005/8/layout/vProcess5"/>
    <dgm:cxn modelId="{6D479DF6-F27D-4416-A0BF-AA925E383D2D}" srcId="{BEEE7D3E-F232-481D-9022-4D8CB1729715}" destId="{F7440262-9C3F-4500-A14B-E5209F411065}" srcOrd="0" destOrd="0" parTransId="{E146BA8D-21C3-4BE7-8AB6-A98ADA0F366E}" sibTransId="{8D439CCC-8BF9-42F6-AEC4-3B992152ECF0}"/>
    <dgm:cxn modelId="{B7734089-A98D-4C6F-A51F-1FC184AF747E}" type="presOf" srcId="{2BF610A7-B804-4968-96FA-3B85D5B3B478}" destId="{7B7A774E-BB83-4EE0-A28B-FD7B9814A1FA}" srcOrd="0" destOrd="0" presId="urn:microsoft.com/office/officeart/2005/8/layout/vProcess5"/>
    <dgm:cxn modelId="{F626B870-1685-4C6D-8AB8-B8D0AE91DB3F}" type="presParOf" srcId="{F4ED89D8-396A-41F8-AC74-804C71D73FF8}" destId="{DF5BB74D-A3E7-493D-9A3F-596FD9C2646C}" srcOrd="0" destOrd="0" presId="urn:microsoft.com/office/officeart/2005/8/layout/vProcess5"/>
    <dgm:cxn modelId="{E2DA09B9-DF00-41CC-89E7-141D33D0CF7A}" type="presParOf" srcId="{F4ED89D8-396A-41F8-AC74-804C71D73FF8}" destId="{7C398CED-62EB-4F0E-9666-DB52858A0C94}" srcOrd="1" destOrd="0" presId="urn:microsoft.com/office/officeart/2005/8/layout/vProcess5"/>
    <dgm:cxn modelId="{63EEA9F3-FD51-49B9-89ED-8B0D01BE720D}" type="presParOf" srcId="{F4ED89D8-396A-41F8-AC74-804C71D73FF8}" destId="{24D4952E-EA0F-493B-ACB9-426B944FB119}" srcOrd="2" destOrd="0" presId="urn:microsoft.com/office/officeart/2005/8/layout/vProcess5"/>
    <dgm:cxn modelId="{B00C4169-B085-43EC-B42D-708403BDE7C7}" type="presParOf" srcId="{F4ED89D8-396A-41F8-AC74-804C71D73FF8}" destId="{7B7A774E-BB83-4EE0-A28B-FD7B9814A1FA}" srcOrd="3" destOrd="0" presId="urn:microsoft.com/office/officeart/2005/8/layout/vProcess5"/>
    <dgm:cxn modelId="{E80D0371-D818-46EB-AF7B-9A0EF210F28B}" type="presParOf" srcId="{F4ED89D8-396A-41F8-AC74-804C71D73FF8}" destId="{09256538-1CF6-4F24-A300-03729AF78D35}" srcOrd="4" destOrd="0" presId="urn:microsoft.com/office/officeart/2005/8/layout/vProcess5"/>
    <dgm:cxn modelId="{D5406CF7-E087-44DA-97C5-6294554498F0}" type="presParOf" srcId="{F4ED89D8-396A-41F8-AC74-804C71D73FF8}" destId="{092F4AD9-3DD0-4DA7-A453-4EDFA5F7E351}" srcOrd="5" destOrd="0" presId="urn:microsoft.com/office/officeart/2005/8/layout/vProcess5"/>
    <dgm:cxn modelId="{713005B1-C19F-43B0-BFA1-7273AAD9A3B2}" type="presParOf" srcId="{F4ED89D8-396A-41F8-AC74-804C71D73FF8}" destId="{3C894E87-B37F-4A07-9B55-521BCD374F11}" srcOrd="6" destOrd="0" presId="urn:microsoft.com/office/officeart/2005/8/layout/vProcess5"/>
    <dgm:cxn modelId="{3DC0EC8F-192F-475E-AA1B-A5B39D04303C}" type="presParOf" srcId="{F4ED89D8-396A-41F8-AC74-804C71D73FF8}" destId="{2EDB1943-984A-4250-BA90-E1CC0CDED0B4}" srcOrd="7" destOrd="0" presId="urn:microsoft.com/office/officeart/2005/8/layout/vProcess5"/>
    <dgm:cxn modelId="{D7C0F107-679A-424F-B7E3-FEB5BB3C3AFC}" type="presParOf" srcId="{F4ED89D8-396A-41F8-AC74-804C71D73FF8}" destId="{D9653409-9563-478B-86B3-5A8BE30B05B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EE7D3E-F232-481D-9022-4D8CB17297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ED89D8-396A-41F8-AC74-804C71D73FF8}" type="pres">
      <dgm:prSet presAssocID="{BEEE7D3E-F232-481D-9022-4D8CB17297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BB74D-A3E7-493D-9A3F-596FD9C2646C}" type="pres">
      <dgm:prSet presAssocID="{BEEE7D3E-F232-481D-9022-4D8CB1729715}" presName="dummyMaxCanvas" presStyleCnt="0">
        <dgm:presLayoutVars/>
      </dgm:prSet>
      <dgm:spPr/>
    </dgm:pt>
  </dgm:ptLst>
  <dgm:cxnLst>
    <dgm:cxn modelId="{E63CEF43-E829-4ACA-9A6C-AAC5E482042A}" type="presOf" srcId="{BEEE7D3E-F232-481D-9022-4D8CB1729715}" destId="{F4ED89D8-396A-41F8-AC74-804C71D73FF8}" srcOrd="0" destOrd="0" presId="urn:microsoft.com/office/officeart/2005/8/layout/vProcess5"/>
    <dgm:cxn modelId="{C480E66F-B561-4229-9C6C-94A3A84404C9}" type="presParOf" srcId="{F4ED89D8-396A-41F8-AC74-804C71D73FF8}" destId="{DF5BB74D-A3E7-493D-9A3F-596FD9C2646C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EE7D3E-F232-481D-9022-4D8CB17297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ED89D8-396A-41F8-AC74-804C71D73FF8}" type="pres">
      <dgm:prSet presAssocID="{BEEE7D3E-F232-481D-9022-4D8CB17297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BB74D-A3E7-493D-9A3F-596FD9C2646C}" type="pres">
      <dgm:prSet presAssocID="{BEEE7D3E-F232-481D-9022-4D8CB1729715}" presName="dummyMaxCanvas" presStyleCnt="0">
        <dgm:presLayoutVars/>
      </dgm:prSet>
      <dgm:spPr/>
    </dgm:pt>
  </dgm:ptLst>
  <dgm:cxnLst>
    <dgm:cxn modelId="{2200C8B0-598C-4ADE-BE40-CFBF33F153B0}" type="presOf" srcId="{BEEE7D3E-F232-481D-9022-4D8CB1729715}" destId="{F4ED89D8-396A-41F8-AC74-804C71D73FF8}" srcOrd="0" destOrd="0" presId="urn:microsoft.com/office/officeart/2005/8/layout/vProcess5"/>
    <dgm:cxn modelId="{061176D6-F457-450A-A7E9-55B7761A4219}" type="presParOf" srcId="{F4ED89D8-396A-41F8-AC74-804C71D73FF8}" destId="{DF5BB74D-A3E7-493D-9A3F-596FD9C2646C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EE7D3E-F232-481D-9022-4D8CB17297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ED89D8-396A-41F8-AC74-804C71D73FF8}" type="pres">
      <dgm:prSet presAssocID="{BEEE7D3E-F232-481D-9022-4D8CB17297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BB74D-A3E7-493D-9A3F-596FD9C2646C}" type="pres">
      <dgm:prSet presAssocID="{BEEE7D3E-F232-481D-9022-4D8CB1729715}" presName="dummyMaxCanvas" presStyleCnt="0">
        <dgm:presLayoutVars/>
      </dgm:prSet>
      <dgm:spPr/>
    </dgm:pt>
  </dgm:ptLst>
  <dgm:cxnLst>
    <dgm:cxn modelId="{FBE1368D-01C9-458F-B65A-C21C0942B3D8}" type="presOf" srcId="{BEEE7D3E-F232-481D-9022-4D8CB1729715}" destId="{F4ED89D8-396A-41F8-AC74-804C71D73FF8}" srcOrd="0" destOrd="0" presId="urn:microsoft.com/office/officeart/2005/8/layout/vProcess5"/>
    <dgm:cxn modelId="{C8A8CEEA-0A2E-46A6-8500-09A3F7D5D499}" type="presParOf" srcId="{F4ED89D8-396A-41F8-AC74-804C71D73FF8}" destId="{DF5BB74D-A3E7-493D-9A3F-596FD9C2646C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EE7D3E-F232-481D-9022-4D8CB17297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ED89D8-396A-41F8-AC74-804C71D73FF8}" type="pres">
      <dgm:prSet presAssocID="{BEEE7D3E-F232-481D-9022-4D8CB17297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BB74D-A3E7-493D-9A3F-596FD9C2646C}" type="pres">
      <dgm:prSet presAssocID="{BEEE7D3E-F232-481D-9022-4D8CB1729715}" presName="dummyMaxCanvas" presStyleCnt="0">
        <dgm:presLayoutVars/>
      </dgm:prSet>
      <dgm:spPr/>
    </dgm:pt>
  </dgm:ptLst>
  <dgm:cxnLst>
    <dgm:cxn modelId="{8A0D958D-B464-4A60-BF13-FA720C90EDAE}" type="presOf" srcId="{BEEE7D3E-F232-481D-9022-4D8CB1729715}" destId="{F4ED89D8-396A-41F8-AC74-804C71D73FF8}" srcOrd="0" destOrd="0" presId="urn:microsoft.com/office/officeart/2005/8/layout/vProcess5"/>
    <dgm:cxn modelId="{2AC5EB01-D859-49C2-93A8-48CE9AEC2508}" type="presParOf" srcId="{F4ED89D8-396A-41F8-AC74-804C71D73FF8}" destId="{DF5BB74D-A3E7-493D-9A3F-596FD9C2646C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EE7D3E-F232-481D-9022-4D8CB17297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ED89D8-396A-41F8-AC74-804C71D73FF8}" type="pres">
      <dgm:prSet presAssocID="{BEEE7D3E-F232-481D-9022-4D8CB17297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BB74D-A3E7-493D-9A3F-596FD9C2646C}" type="pres">
      <dgm:prSet presAssocID="{BEEE7D3E-F232-481D-9022-4D8CB1729715}" presName="dummyMaxCanvas" presStyleCnt="0">
        <dgm:presLayoutVars/>
      </dgm:prSet>
      <dgm:spPr/>
    </dgm:pt>
  </dgm:ptLst>
  <dgm:cxnLst>
    <dgm:cxn modelId="{DF3B5F36-3F1B-420F-8F61-1CC68DAC9E56}" type="presOf" srcId="{BEEE7D3E-F232-481D-9022-4D8CB1729715}" destId="{F4ED89D8-396A-41F8-AC74-804C71D73FF8}" srcOrd="0" destOrd="0" presId="urn:microsoft.com/office/officeart/2005/8/layout/vProcess5"/>
    <dgm:cxn modelId="{8C39F827-F60A-4B9C-9052-2763FA6691B7}" type="presParOf" srcId="{F4ED89D8-396A-41F8-AC74-804C71D73FF8}" destId="{DF5BB74D-A3E7-493D-9A3F-596FD9C2646C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98CED-62EB-4F0E-9666-DB52858A0C94}">
      <dsp:nvSpPr>
        <dsp:cNvPr id="0" name=""/>
        <dsp:cNvSpPr/>
      </dsp:nvSpPr>
      <dsp:spPr>
        <a:xfrm>
          <a:off x="292366" y="506423"/>
          <a:ext cx="9825243" cy="1001978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 этап: Обучение персонала организации (Консалтинговая компания)</a:t>
          </a:r>
          <a:endParaRPr lang="ru-RU" sz="2800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1713" y="535770"/>
        <a:ext cx="8020333" cy="943284"/>
      </dsp:txXfrm>
    </dsp:sp>
    <dsp:sp modelId="{24D4952E-EA0F-493B-ACB9-426B944FB119}">
      <dsp:nvSpPr>
        <dsp:cNvPr id="0" name=""/>
        <dsp:cNvSpPr/>
      </dsp:nvSpPr>
      <dsp:spPr>
        <a:xfrm>
          <a:off x="1043348" y="2026806"/>
          <a:ext cx="10296849" cy="1342617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 smtClean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 этап: Разработка нормативных документов, оценка коррупционных рисков, внутренний аудит (Консалтинговая компания)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82672" y="2066130"/>
        <a:ext cx="8144029" cy="1263969"/>
      </dsp:txXfrm>
    </dsp:sp>
    <dsp:sp modelId="{7B7A774E-BB83-4EE0-A28B-FD7B9814A1FA}">
      <dsp:nvSpPr>
        <dsp:cNvPr id="0" name=""/>
        <dsp:cNvSpPr/>
      </dsp:nvSpPr>
      <dsp:spPr>
        <a:xfrm>
          <a:off x="1324447" y="3857176"/>
          <a:ext cx="10738294" cy="1468735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 этап: Сертификация   (Аккредитованный орган по подтверждению соответствия или управляющий орган)</a:t>
          </a:r>
        </a:p>
      </dsp:txBody>
      <dsp:txXfrm>
        <a:off x="1367465" y="3900194"/>
        <a:ext cx="8489163" cy="1382699"/>
      </dsp:txXfrm>
    </dsp:sp>
    <dsp:sp modelId="{09256538-1CF6-4F24-A300-03729AF78D35}">
      <dsp:nvSpPr>
        <dsp:cNvPr id="0" name=""/>
        <dsp:cNvSpPr/>
      </dsp:nvSpPr>
      <dsp:spPr>
        <a:xfrm>
          <a:off x="8655899" y="924595"/>
          <a:ext cx="1181385" cy="11813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921711" y="924595"/>
        <a:ext cx="649761" cy="888992"/>
      </dsp:txXfrm>
    </dsp:sp>
    <dsp:sp modelId="{092F4AD9-3DD0-4DA7-A453-4EDFA5F7E351}">
      <dsp:nvSpPr>
        <dsp:cNvPr id="0" name=""/>
        <dsp:cNvSpPr/>
      </dsp:nvSpPr>
      <dsp:spPr>
        <a:xfrm>
          <a:off x="10117767" y="3159370"/>
          <a:ext cx="1181385" cy="11813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10383579" y="3159370"/>
        <a:ext cx="649761" cy="8889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04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5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07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8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360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4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0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3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4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6.png"/><Relationship Id="rId5" Type="http://schemas.openxmlformats.org/officeDocument/2006/relationships/diagramData" Target="../diagrams/data5.xml"/><Relationship Id="rId10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microsoft.com/office/2007/relationships/diagramDrawing" Target="../diagrams/drawin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image" Target="../media/image19.svg"/><Relationship Id="rId18" Type="http://schemas.openxmlformats.org/officeDocument/2006/relationships/image" Target="../media/image11.png"/><Relationship Id="rId3" Type="http://schemas.openxmlformats.org/officeDocument/2006/relationships/image" Target="../media/image3.png"/><Relationship Id="rId21" Type="http://schemas.openxmlformats.org/officeDocument/2006/relationships/image" Target="../media/image26.svg"/><Relationship Id="rId7" Type="http://schemas.openxmlformats.org/officeDocument/2006/relationships/diagramQuickStyle" Target="../diagrams/quickStyle6.xml"/><Relationship Id="rId12" Type="http://schemas.openxmlformats.org/officeDocument/2006/relationships/image" Target="../media/image8.png"/><Relationship Id="rId17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17.svg"/><Relationship Id="rId5" Type="http://schemas.openxmlformats.org/officeDocument/2006/relationships/diagramData" Target="../diagrams/data6.xml"/><Relationship Id="rId15" Type="http://schemas.openxmlformats.org/officeDocument/2006/relationships/image" Target="../media/image21.svg"/><Relationship Id="rId10" Type="http://schemas.openxmlformats.org/officeDocument/2006/relationships/image" Target="../media/image7.png"/><Relationship Id="rId19" Type="http://schemas.openxmlformats.org/officeDocument/2006/relationships/image" Target="../media/image13.svg"/><Relationship Id="rId4" Type="http://schemas.openxmlformats.org/officeDocument/2006/relationships/image" Target="../media/image4.png"/><Relationship Id="rId9" Type="http://schemas.microsoft.com/office/2007/relationships/diagramDrawing" Target="../diagrams/drawing6.xml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80010" y="4070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внедрения СМПК коррупции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37001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:2016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376427"/>
            <a:ext cx="1076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БОЛАШАҚҚА ҰМТЫЛҒАН УНИВЕРСИТЕТ: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дәстүрлері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инновациялары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жетістіктері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012" y="4761219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Жанабаева Г. начальник УСКДиМП, руководитель проекта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3763916" y="4335192"/>
            <a:ext cx="8316686" cy="128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67408" y="6171570"/>
            <a:ext cx="8394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Өскемен, 2023 ж.</a:t>
            </a: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38" y="991088"/>
            <a:ext cx="3184437" cy="187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35559" y="77011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 создания и внедрения СМПК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2690"/>
            <a:ext cx="3236983" cy="527305"/>
          </a:xfrm>
          <a:prstGeom prst="rect">
            <a:avLst/>
          </a:prstGeom>
        </p:spPr>
      </p:pic>
      <p:graphicFrame>
        <p:nvGraphicFramePr>
          <p:cNvPr id="11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7911281"/>
              </p:ext>
            </p:extLst>
          </p:nvPr>
        </p:nvGraphicFramePr>
        <p:xfrm>
          <a:off x="-209550" y="1152525"/>
          <a:ext cx="12277725" cy="6058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709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35559" y="77011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Направления деятельности на 1 этапе : 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2690"/>
            <a:ext cx="3236983" cy="527305"/>
          </a:xfrm>
          <a:prstGeom prst="rect">
            <a:avLst/>
          </a:prstGeom>
        </p:spPr>
      </p:pic>
      <p:graphicFrame>
        <p:nvGraphicFramePr>
          <p:cNvPr id="11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964102"/>
              </p:ext>
            </p:extLst>
          </p:nvPr>
        </p:nvGraphicFramePr>
        <p:xfrm>
          <a:off x="-596638" y="770109"/>
          <a:ext cx="12788638" cy="644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0374" y="917147"/>
            <a:ext cx="1099059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ru-RU" sz="16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6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персонала организации требованиям стандарта ISO 37001:2016, приводятся практические примеры реализации такой системы,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ознакомление с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нормативной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базой (Политика,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ДП,Правила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др.)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оценки рисков. Обучение должны пройти, как можно больше сотрудников организации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35559" y="77011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внедрения  СМПК на 2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этапе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2690"/>
            <a:ext cx="3236983" cy="527305"/>
          </a:xfrm>
          <a:prstGeom prst="rect">
            <a:avLst/>
          </a:prstGeom>
        </p:spPr>
      </p:pic>
      <p:graphicFrame>
        <p:nvGraphicFramePr>
          <p:cNvPr id="11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964102"/>
              </p:ext>
            </p:extLst>
          </p:nvPr>
        </p:nvGraphicFramePr>
        <p:xfrm>
          <a:off x="-596638" y="770109"/>
          <a:ext cx="12788638" cy="644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0374" y="917147"/>
            <a:ext cx="11188701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Разработка организационно – распорядительной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документации:</a:t>
            </a:r>
          </a:p>
          <a:p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решение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руководства о разработке и внедрении проекта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СМПК (договор);</a:t>
            </a: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назначение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руководителя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проекта,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состава проектной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команды (</a:t>
            </a: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Приказы,Положения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"Плана-графика внедрения проекта"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службы соблюдения антикоррупционных норм 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требований(комплаенс службы);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2400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Диагностический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аудит:</a:t>
            </a: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диагностического аудита на местах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(чек лист);</a:t>
            </a:r>
          </a:p>
          <a:p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действующей системы управления организации по критериям СМПК 	</a:t>
            </a:r>
          </a:p>
          <a:p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(документ-Анализ со стороны руководства).</a:t>
            </a:r>
          </a:p>
          <a:p>
            <a:r>
              <a:rPr lang="ru-RU" sz="2400" dirty="0" smtClean="0"/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Обучение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(аудиторов):</a:t>
            </a:r>
            <a:endParaRPr lang="ru-RU" sz="2400" dirty="0"/>
          </a:p>
          <a:p>
            <a:r>
              <a:rPr lang="ru-RU" sz="2400" dirty="0"/>
              <a:t>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выделенных работников организации на внутренних аудиторов по СМПК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(сертификаты)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96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35559" y="77011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внедрения  СМПК на 2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этапе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2690"/>
            <a:ext cx="3236983" cy="527305"/>
          </a:xfrm>
          <a:prstGeom prst="rect">
            <a:avLst/>
          </a:prstGeom>
        </p:spPr>
      </p:pic>
      <p:graphicFrame>
        <p:nvGraphicFramePr>
          <p:cNvPr id="11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964102"/>
              </p:ext>
            </p:extLst>
          </p:nvPr>
        </p:nvGraphicFramePr>
        <p:xfrm>
          <a:off x="-596638" y="770109"/>
          <a:ext cx="12788638" cy="644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0374" y="917147"/>
            <a:ext cx="11188701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/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Внедрение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СМПК: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оздание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«Реестра документов СМПК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действующих нормативных документов, под требования СМПК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(внесение изменений, дополнений ,новые документы);</a:t>
            </a:r>
          </a:p>
          <a:p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разработка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 в области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СМПК;</a:t>
            </a:r>
          </a:p>
          <a:p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разработка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документированных процедур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СМПК;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342900" indent="-342900">
              <a:buFontTx/>
              <a:buChar char="-"/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 записей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СМПК;</a:t>
            </a:r>
          </a:p>
          <a:p>
            <a:pPr marL="342900" indent="-342900">
              <a:buFontTx/>
              <a:buChar char="-"/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оценка коррупционных рисков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(реестр);</a:t>
            </a:r>
          </a:p>
          <a:p>
            <a:pPr marL="342900" indent="-342900">
              <a:buFontTx/>
              <a:buChar char="-"/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целей и мероприятий СМПК 	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работе с рисками)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Проведение внутренних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проверок :</a:t>
            </a:r>
          </a:p>
          <a:p>
            <a:pPr marL="342900" indent="-342900">
              <a:buFontTx/>
              <a:buChar char="-"/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утверждение программы проведения внутренних аудитов для всех процессов организации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(Программа);</a:t>
            </a:r>
          </a:p>
          <a:p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-проведение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проверок в соответствии с требованиями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стандарта (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аудита,</a:t>
            </a:r>
            <a:endParaRPr lang="ru-RU" sz="20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Акты о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несоответствиях, Отчет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проведенном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аудите,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корректирующих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мероприятий)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342900" indent="-342900">
              <a:buFontTx/>
              <a:buChar char="-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нализ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СМПК со стороны руководства и подготовка заключения о готовности организации к сертификации. 	</a:t>
            </a:r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99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6503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344933" y="275416"/>
            <a:ext cx="82867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этап: Сертификация   </a:t>
            </a:r>
          </a:p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2690"/>
            <a:ext cx="3236983" cy="527305"/>
          </a:xfrm>
          <a:prstGeom prst="rect">
            <a:avLst/>
          </a:prstGeom>
        </p:spPr>
      </p:pic>
      <p:graphicFrame>
        <p:nvGraphicFramePr>
          <p:cNvPr id="11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964102"/>
              </p:ext>
            </p:extLst>
          </p:nvPr>
        </p:nvGraphicFramePr>
        <p:xfrm>
          <a:off x="-596638" y="770109"/>
          <a:ext cx="12788638" cy="644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0374" y="917147"/>
            <a:ext cx="1118870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роисходит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международного органа по сертификации, оформляются договорные обязательства, осуществляется сертификация по процедуре стандарта ISO 19011. </a:t>
            </a:r>
            <a:r>
              <a:rPr lang="ru-RU" sz="2400" dirty="0"/>
              <a:t>	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r>
              <a:rPr lang="ru-RU" sz="2400" dirty="0"/>
              <a:t>	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892409"/>
            <a:ext cx="3048000" cy="3039784"/>
          </a:xfrm>
          <a:prstGeom prst="flowChartConnector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6825" y="2130135"/>
            <a:ext cx="6457949" cy="45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34207"/>
            <a:ext cx="12347575" cy="694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344933" y="275416"/>
            <a:ext cx="82867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ОТ ВНЕДРЕНИЯ И СЕРТИФИКАЦИИ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37001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2690"/>
            <a:ext cx="3236983" cy="527305"/>
          </a:xfrm>
          <a:prstGeom prst="rect">
            <a:avLst/>
          </a:prstGeom>
        </p:spPr>
      </p:pic>
      <p:graphicFrame>
        <p:nvGraphicFramePr>
          <p:cNvPr id="11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3986675"/>
              </p:ext>
            </p:extLst>
          </p:nvPr>
        </p:nvGraphicFramePr>
        <p:xfrm>
          <a:off x="1838325" y="1018686"/>
          <a:ext cx="9382126" cy="4943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0374" y="917147"/>
            <a:ext cx="111887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Группа 125">
            <a:extLst>
              <a:ext uri="{FF2B5EF4-FFF2-40B4-BE49-F238E27FC236}">
                <a16:creationId xmlns="" xmlns:a16="http://schemas.microsoft.com/office/drawing/2014/main" id="{8D678C87-C00B-49D3-A63B-CCF45770212B}"/>
              </a:ext>
            </a:extLst>
          </p:cNvPr>
          <p:cNvGrpSpPr/>
          <p:nvPr/>
        </p:nvGrpSpPr>
        <p:grpSpPr>
          <a:xfrm>
            <a:off x="346742" y="1574429"/>
            <a:ext cx="11751452" cy="3578850"/>
            <a:chOff x="762000" y="3070489"/>
            <a:chExt cx="16907023" cy="4705077"/>
          </a:xfrm>
        </p:grpSpPr>
        <p:sp>
          <p:nvSpPr>
            <p:cNvPr id="127" name="Прямоугольник 126"/>
            <p:cNvSpPr/>
            <p:nvPr/>
          </p:nvSpPr>
          <p:spPr>
            <a:xfrm>
              <a:off x="14196778" y="3336050"/>
              <a:ext cx="3472245" cy="1432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Формирование антикоррупционной культуры</a:t>
              </a:r>
            </a:p>
          </p:txBody>
        </p:sp>
        <p:sp>
          <p:nvSpPr>
            <p:cNvPr id="128" name="Прямоугольник 127">
              <a:extLst>
                <a:ext uri="{FF2B5EF4-FFF2-40B4-BE49-F238E27FC236}">
                  <a16:creationId xmlns="" xmlns:a16="http://schemas.microsoft.com/office/drawing/2014/main" id="{41BF9550-1379-4642-8AC3-6F438354CB26}"/>
                </a:ext>
              </a:extLst>
            </p:cNvPr>
            <p:cNvSpPr/>
            <p:nvPr/>
          </p:nvSpPr>
          <p:spPr>
            <a:xfrm>
              <a:off x="762000" y="5908674"/>
              <a:ext cx="3508856" cy="1866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Обнаружение и устранение рисков коррупции</a:t>
              </a:r>
            </a:p>
          </p:txBody>
        </p:sp>
        <p:sp>
          <p:nvSpPr>
            <p:cNvPr id="129" name="Прямоугольник 128">
              <a:extLst>
                <a:ext uri="{FF2B5EF4-FFF2-40B4-BE49-F238E27FC236}">
                  <a16:creationId xmlns="" xmlns:a16="http://schemas.microsoft.com/office/drawing/2014/main" id="{AF17A272-6541-4A76-9B51-01DE424D6FC1}"/>
                </a:ext>
              </a:extLst>
            </p:cNvPr>
            <p:cNvSpPr/>
            <p:nvPr/>
          </p:nvSpPr>
          <p:spPr>
            <a:xfrm>
              <a:off x="6049245" y="5908676"/>
              <a:ext cx="3469557" cy="998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Международное признание</a:t>
              </a:r>
            </a:p>
          </p:txBody>
        </p:sp>
        <p:sp>
          <p:nvSpPr>
            <p:cNvPr id="130" name="Прямоугольник 129">
              <a:extLst>
                <a:ext uri="{FF2B5EF4-FFF2-40B4-BE49-F238E27FC236}">
                  <a16:creationId xmlns="" xmlns:a16="http://schemas.microsoft.com/office/drawing/2014/main" id="{A8E29A6F-523D-42FF-A062-A3A4D1FFA197}"/>
                </a:ext>
              </a:extLst>
            </p:cNvPr>
            <p:cNvSpPr/>
            <p:nvPr/>
          </p:nvSpPr>
          <p:spPr>
            <a:xfrm>
              <a:off x="11501027" y="5908676"/>
              <a:ext cx="3168737" cy="1866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Повышение уровня доверия и уверенности</a:t>
              </a:r>
            </a:p>
          </p:txBody>
        </p:sp>
        <p:sp>
          <p:nvSpPr>
            <p:cNvPr id="131" name="Прямоугольник 130">
              <a:extLst>
                <a:ext uri="{FF2B5EF4-FFF2-40B4-BE49-F238E27FC236}">
                  <a16:creationId xmlns="" xmlns:a16="http://schemas.microsoft.com/office/drawing/2014/main" id="{F9AE916D-82DE-4B30-A85A-BBB3579ACAE5}"/>
                </a:ext>
              </a:extLst>
            </p:cNvPr>
            <p:cNvSpPr/>
            <p:nvPr/>
          </p:nvSpPr>
          <p:spPr>
            <a:xfrm>
              <a:off x="3545683" y="3272187"/>
              <a:ext cx="3209197" cy="1866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Повышение прозрачности бизнес-процессов</a:t>
              </a:r>
            </a:p>
          </p:txBody>
        </p:sp>
        <p:sp>
          <p:nvSpPr>
            <p:cNvPr id="132" name="Прямоугольник 131">
              <a:extLst>
                <a:ext uri="{FF2B5EF4-FFF2-40B4-BE49-F238E27FC236}">
                  <a16:creationId xmlns="" xmlns:a16="http://schemas.microsoft.com/office/drawing/2014/main" id="{745D8AE5-FF45-47AC-8D15-7A4B0F6C12ED}"/>
                </a:ext>
              </a:extLst>
            </p:cNvPr>
            <p:cNvSpPr/>
            <p:nvPr/>
          </p:nvSpPr>
          <p:spPr>
            <a:xfrm>
              <a:off x="8923461" y="3323768"/>
              <a:ext cx="3148850" cy="1866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Предотвращение</a:t>
              </a:r>
            </a:p>
            <a:p>
              <a:pPr marL="0" marR="0" lvl="0" indent="0" algn="ctr" defTabSz="91427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конфликта интересов</a:t>
              </a:r>
            </a:p>
          </p:txBody>
        </p:sp>
        <p:cxnSp>
          <p:nvCxnSpPr>
            <p:cNvPr id="133" name="Google Shape;91;p16">
              <a:extLst>
                <a:ext uri="{FF2B5EF4-FFF2-40B4-BE49-F238E27FC236}">
                  <a16:creationId xmlns="" xmlns:a16="http://schemas.microsoft.com/office/drawing/2014/main" id="{E6A9312E-BDB8-4592-AA60-874FAA005B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8836" y="5264102"/>
              <a:ext cx="13190275" cy="1"/>
            </a:xfrm>
            <a:prstGeom prst="straightConnector1">
              <a:avLst/>
            </a:prstGeom>
            <a:noFill/>
            <a:ln w="19050" cap="flat" cmpd="sng">
              <a:solidFill>
                <a:srgbClr val="BFBFB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4" name="Google Shape;93;p16">
              <a:extLst>
                <a:ext uri="{FF2B5EF4-FFF2-40B4-BE49-F238E27FC236}">
                  <a16:creationId xmlns="" xmlns:a16="http://schemas.microsoft.com/office/drawing/2014/main" id="{67117A3D-D8D5-4227-BD81-641CEC44B460}"/>
                </a:ext>
              </a:extLst>
            </p:cNvPr>
            <p:cNvGrpSpPr/>
            <p:nvPr/>
          </p:nvGrpSpPr>
          <p:grpSpPr>
            <a:xfrm>
              <a:off x="1729308" y="3070489"/>
              <a:ext cx="1479518" cy="2330097"/>
              <a:chOff x="1060675" y="1333888"/>
              <a:chExt cx="1183800" cy="186437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76" name="Google Shape;94;p16">
                <a:extLst>
                  <a:ext uri="{FF2B5EF4-FFF2-40B4-BE49-F238E27FC236}">
                    <a16:creationId xmlns="" xmlns:a16="http://schemas.microsoft.com/office/drawing/2014/main" id="{63A9C1D4-7D8D-446D-9025-8BEF7DFEED46}"/>
                  </a:ext>
                </a:extLst>
              </p:cNvPr>
              <p:cNvSpPr/>
              <p:nvPr/>
            </p:nvSpPr>
            <p:spPr>
              <a:xfrm>
                <a:off x="1060675" y="1333888"/>
                <a:ext cx="1183800" cy="1183800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Google Shape;95;p16">
                <a:extLst>
                  <a:ext uri="{FF2B5EF4-FFF2-40B4-BE49-F238E27FC236}">
                    <a16:creationId xmlns="" xmlns:a16="http://schemas.microsoft.com/office/drawing/2014/main" id="{F31DC708-CF06-404E-A64B-3F5C6DB32AAC}"/>
                  </a:ext>
                </a:extLst>
              </p:cNvPr>
              <p:cNvSpPr/>
              <p:nvPr/>
            </p:nvSpPr>
            <p:spPr>
              <a:xfrm>
                <a:off x="1143175" y="1416388"/>
                <a:ext cx="1018800" cy="10188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9050">
                <a:solidFill>
                  <a:sysClr val="window" lastClr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Google Shape;96;p16">
                <a:extLst>
                  <a:ext uri="{FF2B5EF4-FFF2-40B4-BE49-F238E27FC236}">
                    <a16:creationId xmlns="" xmlns:a16="http://schemas.microsoft.com/office/drawing/2014/main" id="{7B3486F1-DA9B-4ABA-BFCF-0EC0EC1A44AE}"/>
                  </a:ext>
                </a:extLst>
              </p:cNvPr>
              <p:cNvSpPr/>
              <p:nvPr/>
            </p:nvSpPr>
            <p:spPr>
              <a:xfrm>
                <a:off x="1570075" y="2583338"/>
                <a:ext cx="165000" cy="1650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Google Shape;97;p16">
                <a:extLst>
                  <a:ext uri="{FF2B5EF4-FFF2-40B4-BE49-F238E27FC236}">
                    <a16:creationId xmlns="" xmlns:a16="http://schemas.microsoft.com/office/drawing/2014/main" id="{EB095836-E424-4C21-BB3C-7FD9C5077F9C}"/>
                  </a:ext>
                </a:extLst>
              </p:cNvPr>
              <p:cNvSpPr/>
              <p:nvPr/>
            </p:nvSpPr>
            <p:spPr>
              <a:xfrm>
                <a:off x="1604125" y="2813988"/>
                <a:ext cx="96900" cy="969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Google Shape;98;p16">
                <a:extLst>
                  <a:ext uri="{FF2B5EF4-FFF2-40B4-BE49-F238E27FC236}">
                    <a16:creationId xmlns="" xmlns:a16="http://schemas.microsoft.com/office/drawing/2014/main" id="{BBF6E074-3DDA-4265-B6AD-CFA22BE55E57}"/>
                  </a:ext>
                </a:extLst>
              </p:cNvPr>
              <p:cNvSpPr/>
              <p:nvPr/>
            </p:nvSpPr>
            <p:spPr>
              <a:xfrm>
                <a:off x="1550764" y="2980158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Google Shape;99;p16">
                <a:extLst>
                  <a:ext uri="{FF2B5EF4-FFF2-40B4-BE49-F238E27FC236}">
                    <a16:creationId xmlns="" xmlns:a16="http://schemas.microsoft.com/office/drawing/2014/main" id="{DC4E9BE3-C81B-4209-BF12-DEDAE959C0A9}"/>
                  </a:ext>
                </a:extLst>
              </p:cNvPr>
              <p:cNvSpPr/>
              <p:nvPr/>
            </p:nvSpPr>
            <p:spPr>
              <a:xfrm>
                <a:off x="1585335" y="3014951"/>
                <a:ext cx="148200" cy="1482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5" name="Google Shape;93;p16">
              <a:extLst>
                <a:ext uri="{FF2B5EF4-FFF2-40B4-BE49-F238E27FC236}">
                  <a16:creationId xmlns="" xmlns:a16="http://schemas.microsoft.com/office/drawing/2014/main" id="{6F81ECD9-32A8-491D-8880-913873F2A736}"/>
                </a:ext>
              </a:extLst>
            </p:cNvPr>
            <p:cNvGrpSpPr/>
            <p:nvPr/>
          </p:nvGrpSpPr>
          <p:grpSpPr>
            <a:xfrm>
              <a:off x="7067749" y="3070489"/>
              <a:ext cx="1479518" cy="2330097"/>
              <a:chOff x="1060675" y="1333888"/>
              <a:chExt cx="1183800" cy="186437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70" name="Google Shape;94;p16">
                <a:extLst>
                  <a:ext uri="{FF2B5EF4-FFF2-40B4-BE49-F238E27FC236}">
                    <a16:creationId xmlns="" xmlns:a16="http://schemas.microsoft.com/office/drawing/2014/main" id="{642AF895-8F0C-450F-BEA0-F5A53C52EDBB}"/>
                  </a:ext>
                </a:extLst>
              </p:cNvPr>
              <p:cNvSpPr/>
              <p:nvPr/>
            </p:nvSpPr>
            <p:spPr>
              <a:xfrm>
                <a:off x="1060675" y="1333888"/>
                <a:ext cx="1183800" cy="1183800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Google Shape;95;p16">
                <a:extLst>
                  <a:ext uri="{FF2B5EF4-FFF2-40B4-BE49-F238E27FC236}">
                    <a16:creationId xmlns="" xmlns:a16="http://schemas.microsoft.com/office/drawing/2014/main" id="{2168EDA1-2EFD-4DFE-AC09-A6AE00498A3A}"/>
                  </a:ext>
                </a:extLst>
              </p:cNvPr>
              <p:cNvSpPr/>
              <p:nvPr/>
            </p:nvSpPr>
            <p:spPr>
              <a:xfrm>
                <a:off x="1143175" y="1416388"/>
                <a:ext cx="1018800" cy="10188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9050">
                <a:solidFill>
                  <a:sysClr val="window" lastClr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Google Shape;96;p16">
                <a:extLst>
                  <a:ext uri="{FF2B5EF4-FFF2-40B4-BE49-F238E27FC236}">
                    <a16:creationId xmlns="" xmlns:a16="http://schemas.microsoft.com/office/drawing/2014/main" id="{3DFA4944-B752-4DAD-9652-EA4A8DAFF308}"/>
                  </a:ext>
                </a:extLst>
              </p:cNvPr>
              <p:cNvSpPr/>
              <p:nvPr/>
            </p:nvSpPr>
            <p:spPr>
              <a:xfrm>
                <a:off x="1570075" y="2583338"/>
                <a:ext cx="165000" cy="1650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Google Shape;97;p16">
                <a:extLst>
                  <a:ext uri="{FF2B5EF4-FFF2-40B4-BE49-F238E27FC236}">
                    <a16:creationId xmlns="" xmlns:a16="http://schemas.microsoft.com/office/drawing/2014/main" id="{4B43D9B6-E541-4BDD-AF14-27F59BD52255}"/>
                  </a:ext>
                </a:extLst>
              </p:cNvPr>
              <p:cNvSpPr/>
              <p:nvPr/>
            </p:nvSpPr>
            <p:spPr>
              <a:xfrm>
                <a:off x="1604125" y="2813988"/>
                <a:ext cx="96900" cy="969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" name="Google Shape;98;p16">
                <a:extLst>
                  <a:ext uri="{FF2B5EF4-FFF2-40B4-BE49-F238E27FC236}">
                    <a16:creationId xmlns="" xmlns:a16="http://schemas.microsoft.com/office/drawing/2014/main" id="{55CE080D-C8F0-4C6C-A8FD-FBF78395F3D5}"/>
                  </a:ext>
                </a:extLst>
              </p:cNvPr>
              <p:cNvSpPr/>
              <p:nvPr/>
            </p:nvSpPr>
            <p:spPr>
              <a:xfrm>
                <a:off x="1550764" y="2980158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Google Shape;99;p16">
                <a:extLst>
                  <a:ext uri="{FF2B5EF4-FFF2-40B4-BE49-F238E27FC236}">
                    <a16:creationId xmlns="" xmlns:a16="http://schemas.microsoft.com/office/drawing/2014/main" id="{3E2D41A6-3DAE-4AD9-8623-227D83AD281A}"/>
                  </a:ext>
                </a:extLst>
              </p:cNvPr>
              <p:cNvSpPr/>
              <p:nvPr/>
            </p:nvSpPr>
            <p:spPr>
              <a:xfrm>
                <a:off x="1585335" y="3014951"/>
                <a:ext cx="148200" cy="1482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6" name="Google Shape;93;p16">
              <a:extLst>
                <a:ext uri="{FF2B5EF4-FFF2-40B4-BE49-F238E27FC236}">
                  <a16:creationId xmlns="" xmlns:a16="http://schemas.microsoft.com/office/drawing/2014/main" id="{88B944CC-A841-4294-807F-9029FF451503}"/>
                </a:ext>
              </a:extLst>
            </p:cNvPr>
            <p:cNvGrpSpPr/>
            <p:nvPr/>
          </p:nvGrpSpPr>
          <p:grpSpPr>
            <a:xfrm>
              <a:off x="12406190" y="3070489"/>
              <a:ext cx="1479518" cy="2330097"/>
              <a:chOff x="1060675" y="1333888"/>
              <a:chExt cx="1183800" cy="186437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64" name="Google Shape;94;p16">
                <a:extLst>
                  <a:ext uri="{FF2B5EF4-FFF2-40B4-BE49-F238E27FC236}">
                    <a16:creationId xmlns="" xmlns:a16="http://schemas.microsoft.com/office/drawing/2014/main" id="{07ED5F06-DF19-4F91-A1E7-664EA39AE617}"/>
                  </a:ext>
                </a:extLst>
              </p:cNvPr>
              <p:cNvSpPr/>
              <p:nvPr/>
            </p:nvSpPr>
            <p:spPr>
              <a:xfrm>
                <a:off x="1060675" y="1333888"/>
                <a:ext cx="1183800" cy="1183800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" name="Google Shape;95;p16">
                <a:extLst>
                  <a:ext uri="{FF2B5EF4-FFF2-40B4-BE49-F238E27FC236}">
                    <a16:creationId xmlns="" xmlns:a16="http://schemas.microsoft.com/office/drawing/2014/main" id="{8E11499B-3048-49C9-9971-E079731D0A28}"/>
                  </a:ext>
                </a:extLst>
              </p:cNvPr>
              <p:cNvSpPr/>
              <p:nvPr/>
            </p:nvSpPr>
            <p:spPr>
              <a:xfrm>
                <a:off x="1143175" y="1416388"/>
                <a:ext cx="1018800" cy="10188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9050">
                <a:solidFill>
                  <a:sysClr val="window" lastClr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Google Shape;96;p16">
                <a:extLst>
                  <a:ext uri="{FF2B5EF4-FFF2-40B4-BE49-F238E27FC236}">
                    <a16:creationId xmlns="" xmlns:a16="http://schemas.microsoft.com/office/drawing/2014/main" id="{BF3EF658-F38E-4D1D-A4FC-1AD4F3EFF8FE}"/>
                  </a:ext>
                </a:extLst>
              </p:cNvPr>
              <p:cNvSpPr/>
              <p:nvPr/>
            </p:nvSpPr>
            <p:spPr>
              <a:xfrm>
                <a:off x="1570075" y="2583338"/>
                <a:ext cx="165000" cy="1650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Google Shape;97;p16">
                <a:extLst>
                  <a:ext uri="{FF2B5EF4-FFF2-40B4-BE49-F238E27FC236}">
                    <a16:creationId xmlns="" xmlns:a16="http://schemas.microsoft.com/office/drawing/2014/main" id="{40C5CA50-1EA0-4737-B464-59F25A51BB5E}"/>
                  </a:ext>
                </a:extLst>
              </p:cNvPr>
              <p:cNvSpPr/>
              <p:nvPr/>
            </p:nvSpPr>
            <p:spPr>
              <a:xfrm>
                <a:off x="1604125" y="2813988"/>
                <a:ext cx="96900" cy="969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Google Shape;98;p16">
                <a:extLst>
                  <a:ext uri="{FF2B5EF4-FFF2-40B4-BE49-F238E27FC236}">
                    <a16:creationId xmlns="" xmlns:a16="http://schemas.microsoft.com/office/drawing/2014/main" id="{7F0549AD-D65D-4652-913B-B9383269EE23}"/>
                  </a:ext>
                </a:extLst>
              </p:cNvPr>
              <p:cNvSpPr/>
              <p:nvPr/>
            </p:nvSpPr>
            <p:spPr>
              <a:xfrm>
                <a:off x="1550764" y="2980158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" name="Google Shape;99;p16">
                <a:extLst>
                  <a:ext uri="{FF2B5EF4-FFF2-40B4-BE49-F238E27FC236}">
                    <a16:creationId xmlns="" xmlns:a16="http://schemas.microsoft.com/office/drawing/2014/main" id="{16678228-AD87-4E56-8A4E-DB00239760DA}"/>
                  </a:ext>
                </a:extLst>
              </p:cNvPr>
              <p:cNvSpPr/>
              <p:nvPr/>
            </p:nvSpPr>
            <p:spPr>
              <a:xfrm>
                <a:off x="1585335" y="3014951"/>
                <a:ext cx="148200" cy="1482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7" name="Google Shape;93;p16">
              <a:extLst>
                <a:ext uri="{FF2B5EF4-FFF2-40B4-BE49-F238E27FC236}">
                  <a16:creationId xmlns="" xmlns:a16="http://schemas.microsoft.com/office/drawing/2014/main" id="{53C56B2A-9ED5-4E2A-A1E1-1347D84BE926}"/>
                </a:ext>
              </a:extLst>
            </p:cNvPr>
            <p:cNvGrpSpPr/>
            <p:nvPr/>
          </p:nvGrpSpPr>
          <p:grpSpPr>
            <a:xfrm flipV="1">
              <a:off x="4353897" y="5187806"/>
              <a:ext cx="1479518" cy="2330097"/>
              <a:chOff x="1060675" y="1333888"/>
              <a:chExt cx="1183800" cy="186437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58" name="Google Shape;94;p16">
                <a:extLst>
                  <a:ext uri="{FF2B5EF4-FFF2-40B4-BE49-F238E27FC236}">
                    <a16:creationId xmlns="" xmlns:a16="http://schemas.microsoft.com/office/drawing/2014/main" id="{AB1CDB41-9CD0-4592-82F5-38876E308548}"/>
                  </a:ext>
                </a:extLst>
              </p:cNvPr>
              <p:cNvSpPr/>
              <p:nvPr/>
            </p:nvSpPr>
            <p:spPr>
              <a:xfrm>
                <a:off x="1060675" y="1333888"/>
                <a:ext cx="1183800" cy="1183800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9" name="Google Shape;95;p16">
                <a:extLst>
                  <a:ext uri="{FF2B5EF4-FFF2-40B4-BE49-F238E27FC236}">
                    <a16:creationId xmlns="" xmlns:a16="http://schemas.microsoft.com/office/drawing/2014/main" id="{2813907A-D29D-4541-AF2C-ABB8044198E6}"/>
                  </a:ext>
                </a:extLst>
              </p:cNvPr>
              <p:cNvSpPr/>
              <p:nvPr/>
            </p:nvSpPr>
            <p:spPr>
              <a:xfrm>
                <a:off x="1143175" y="1416388"/>
                <a:ext cx="1018800" cy="10188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9050">
                <a:solidFill>
                  <a:sysClr val="window" lastClr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0" name="Google Shape;96;p16">
                <a:extLst>
                  <a:ext uri="{FF2B5EF4-FFF2-40B4-BE49-F238E27FC236}">
                    <a16:creationId xmlns="" xmlns:a16="http://schemas.microsoft.com/office/drawing/2014/main" id="{194FDA57-A684-4308-A3C1-A327ADC7AB8A}"/>
                  </a:ext>
                </a:extLst>
              </p:cNvPr>
              <p:cNvSpPr/>
              <p:nvPr/>
            </p:nvSpPr>
            <p:spPr>
              <a:xfrm>
                <a:off x="1570075" y="2583338"/>
                <a:ext cx="165000" cy="1650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Google Shape;97;p16">
                <a:extLst>
                  <a:ext uri="{FF2B5EF4-FFF2-40B4-BE49-F238E27FC236}">
                    <a16:creationId xmlns="" xmlns:a16="http://schemas.microsoft.com/office/drawing/2014/main" id="{BF20065D-5A8F-4C58-A97F-399981DD74CE}"/>
                  </a:ext>
                </a:extLst>
              </p:cNvPr>
              <p:cNvSpPr/>
              <p:nvPr/>
            </p:nvSpPr>
            <p:spPr>
              <a:xfrm>
                <a:off x="1604125" y="2813988"/>
                <a:ext cx="96900" cy="969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" name="Google Shape;98;p16">
                <a:extLst>
                  <a:ext uri="{FF2B5EF4-FFF2-40B4-BE49-F238E27FC236}">
                    <a16:creationId xmlns="" xmlns:a16="http://schemas.microsoft.com/office/drawing/2014/main" id="{26AD78BE-6542-4984-9A81-0F306884FEAF}"/>
                  </a:ext>
                </a:extLst>
              </p:cNvPr>
              <p:cNvSpPr/>
              <p:nvPr/>
            </p:nvSpPr>
            <p:spPr>
              <a:xfrm>
                <a:off x="1550764" y="2980158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" name="Google Shape;99;p16">
                <a:extLst>
                  <a:ext uri="{FF2B5EF4-FFF2-40B4-BE49-F238E27FC236}">
                    <a16:creationId xmlns="" xmlns:a16="http://schemas.microsoft.com/office/drawing/2014/main" id="{BA3EA1E1-BEE4-4AC5-952E-3DD414EFAF50}"/>
                  </a:ext>
                </a:extLst>
              </p:cNvPr>
              <p:cNvSpPr/>
              <p:nvPr/>
            </p:nvSpPr>
            <p:spPr>
              <a:xfrm>
                <a:off x="1585335" y="3014951"/>
                <a:ext cx="148200" cy="1482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8" name="Google Shape;93;p16">
              <a:extLst>
                <a:ext uri="{FF2B5EF4-FFF2-40B4-BE49-F238E27FC236}">
                  <a16:creationId xmlns="" xmlns:a16="http://schemas.microsoft.com/office/drawing/2014/main" id="{C3E92080-6E41-4E54-B210-931A7D86EBFE}"/>
                </a:ext>
              </a:extLst>
            </p:cNvPr>
            <p:cNvGrpSpPr/>
            <p:nvPr/>
          </p:nvGrpSpPr>
          <p:grpSpPr>
            <a:xfrm flipV="1">
              <a:off x="9692338" y="5187806"/>
              <a:ext cx="1479518" cy="2330097"/>
              <a:chOff x="1060675" y="1333888"/>
              <a:chExt cx="1183800" cy="186437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52" name="Google Shape;94;p16">
                <a:extLst>
                  <a:ext uri="{FF2B5EF4-FFF2-40B4-BE49-F238E27FC236}">
                    <a16:creationId xmlns="" xmlns:a16="http://schemas.microsoft.com/office/drawing/2014/main" id="{AD9849DF-FED3-4F2C-9FC7-0E55238C4917}"/>
                  </a:ext>
                </a:extLst>
              </p:cNvPr>
              <p:cNvSpPr/>
              <p:nvPr/>
            </p:nvSpPr>
            <p:spPr>
              <a:xfrm>
                <a:off x="1060675" y="1333888"/>
                <a:ext cx="1183800" cy="1183800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Google Shape;95;p16">
                <a:extLst>
                  <a:ext uri="{FF2B5EF4-FFF2-40B4-BE49-F238E27FC236}">
                    <a16:creationId xmlns="" xmlns:a16="http://schemas.microsoft.com/office/drawing/2014/main" id="{C2FC39D2-C56D-4519-9461-42E0F766DFF1}"/>
                  </a:ext>
                </a:extLst>
              </p:cNvPr>
              <p:cNvSpPr/>
              <p:nvPr/>
            </p:nvSpPr>
            <p:spPr>
              <a:xfrm>
                <a:off x="1143175" y="1416388"/>
                <a:ext cx="1018800" cy="10188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9050">
                <a:solidFill>
                  <a:sysClr val="window" lastClr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4" name="Google Shape;96;p16">
                <a:extLst>
                  <a:ext uri="{FF2B5EF4-FFF2-40B4-BE49-F238E27FC236}">
                    <a16:creationId xmlns="" xmlns:a16="http://schemas.microsoft.com/office/drawing/2014/main" id="{259B2FC5-C7BE-4EE0-B9AB-8B05E6D5E974}"/>
                  </a:ext>
                </a:extLst>
              </p:cNvPr>
              <p:cNvSpPr/>
              <p:nvPr/>
            </p:nvSpPr>
            <p:spPr>
              <a:xfrm>
                <a:off x="1570075" y="2583338"/>
                <a:ext cx="165000" cy="1650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Google Shape;97;p16">
                <a:extLst>
                  <a:ext uri="{FF2B5EF4-FFF2-40B4-BE49-F238E27FC236}">
                    <a16:creationId xmlns="" xmlns:a16="http://schemas.microsoft.com/office/drawing/2014/main" id="{B00491E2-1D07-4C1C-ACDD-87517BA58CC7}"/>
                  </a:ext>
                </a:extLst>
              </p:cNvPr>
              <p:cNvSpPr/>
              <p:nvPr/>
            </p:nvSpPr>
            <p:spPr>
              <a:xfrm>
                <a:off x="1604125" y="2813988"/>
                <a:ext cx="96900" cy="969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6" name="Google Shape;98;p16">
                <a:extLst>
                  <a:ext uri="{FF2B5EF4-FFF2-40B4-BE49-F238E27FC236}">
                    <a16:creationId xmlns="" xmlns:a16="http://schemas.microsoft.com/office/drawing/2014/main" id="{80191019-E3DC-4DCE-984B-D0A3B9E2090A}"/>
                  </a:ext>
                </a:extLst>
              </p:cNvPr>
              <p:cNvSpPr/>
              <p:nvPr/>
            </p:nvSpPr>
            <p:spPr>
              <a:xfrm>
                <a:off x="1550764" y="2980158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Google Shape;99;p16">
                <a:extLst>
                  <a:ext uri="{FF2B5EF4-FFF2-40B4-BE49-F238E27FC236}">
                    <a16:creationId xmlns="" xmlns:a16="http://schemas.microsoft.com/office/drawing/2014/main" id="{90D226F0-EB3C-4383-ADBA-A0DE39E1C43E}"/>
                  </a:ext>
                </a:extLst>
              </p:cNvPr>
              <p:cNvSpPr/>
              <p:nvPr/>
            </p:nvSpPr>
            <p:spPr>
              <a:xfrm>
                <a:off x="1585335" y="3014951"/>
                <a:ext cx="148200" cy="1482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9" name="Google Shape;93;p16">
              <a:extLst>
                <a:ext uri="{FF2B5EF4-FFF2-40B4-BE49-F238E27FC236}">
                  <a16:creationId xmlns="" xmlns:a16="http://schemas.microsoft.com/office/drawing/2014/main" id="{DBF6DE8C-5E75-4CE3-8AC5-17B691B2444E}"/>
                </a:ext>
              </a:extLst>
            </p:cNvPr>
            <p:cNvGrpSpPr/>
            <p:nvPr/>
          </p:nvGrpSpPr>
          <p:grpSpPr>
            <a:xfrm flipV="1">
              <a:off x="15030779" y="5187806"/>
              <a:ext cx="1479518" cy="2330097"/>
              <a:chOff x="1060675" y="1333888"/>
              <a:chExt cx="1183800" cy="186437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46" name="Google Shape;94;p16">
                <a:extLst>
                  <a:ext uri="{FF2B5EF4-FFF2-40B4-BE49-F238E27FC236}">
                    <a16:creationId xmlns="" xmlns:a16="http://schemas.microsoft.com/office/drawing/2014/main" id="{7C0E8086-FD21-4DE4-9B73-B6A5AEFFDBBF}"/>
                  </a:ext>
                </a:extLst>
              </p:cNvPr>
              <p:cNvSpPr/>
              <p:nvPr/>
            </p:nvSpPr>
            <p:spPr>
              <a:xfrm>
                <a:off x="1060675" y="1333888"/>
                <a:ext cx="1183800" cy="1183800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7" name="Google Shape;95;p16">
                <a:extLst>
                  <a:ext uri="{FF2B5EF4-FFF2-40B4-BE49-F238E27FC236}">
                    <a16:creationId xmlns="" xmlns:a16="http://schemas.microsoft.com/office/drawing/2014/main" id="{976A7D6C-1518-4413-9641-30BFFE632AFA}"/>
                  </a:ext>
                </a:extLst>
              </p:cNvPr>
              <p:cNvSpPr/>
              <p:nvPr/>
            </p:nvSpPr>
            <p:spPr>
              <a:xfrm>
                <a:off x="1143175" y="1416388"/>
                <a:ext cx="1018800" cy="10188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 w="19050">
                <a:solidFill>
                  <a:sysClr val="window" lastClr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Google Shape;96;p16">
                <a:extLst>
                  <a:ext uri="{FF2B5EF4-FFF2-40B4-BE49-F238E27FC236}">
                    <a16:creationId xmlns="" xmlns:a16="http://schemas.microsoft.com/office/drawing/2014/main" id="{87786FDE-7D04-412B-8E3F-2817FF0341C8}"/>
                  </a:ext>
                </a:extLst>
              </p:cNvPr>
              <p:cNvSpPr/>
              <p:nvPr/>
            </p:nvSpPr>
            <p:spPr>
              <a:xfrm>
                <a:off x="1570075" y="2583338"/>
                <a:ext cx="165000" cy="1650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9" name="Google Shape;97;p16">
                <a:extLst>
                  <a:ext uri="{FF2B5EF4-FFF2-40B4-BE49-F238E27FC236}">
                    <a16:creationId xmlns="" xmlns:a16="http://schemas.microsoft.com/office/drawing/2014/main" id="{9936AA2D-27EF-4371-9D28-86C1C2F88A9A}"/>
                  </a:ext>
                </a:extLst>
              </p:cNvPr>
              <p:cNvSpPr/>
              <p:nvPr/>
            </p:nvSpPr>
            <p:spPr>
              <a:xfrm>
                <a:off x="1604125" y="2813988"/>
                <a:ext cx="96900" cy="969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0" name="Google Shape;98;p16">
                <a:extLst>
                  <a:ext uri="{FF2B5EF4-FFF2-40B4-BE49-F238E27FC236}">
                    <a16:creationId xmlns="" xmlns:a16="http://schemas.microsoft.com/office/drawing/2014/main" id="{09FFAA81-25C2-4812-A79C-E27BD039C19E}"/>
                  </a:ext>
                </a:extLst>
              </p:cNvPr>
              <p:cNvSpPr/>
              <p:nvPr/>
            </p:nvSpPr>
            <p:spPr>
              <a:xfrm>
                <a:off x="1550764" y="2980158"/>
                <a:ext cx="218100" cy="218100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Google Shape;99;p16">
                <a:extLst>
                  <a:ext uri="{FF2B5EF4-FFF2-40B4-BE49-F238E27FC236}">
                    <a16:creationId xmlns="" xmlns:a16="http://schemas.microsoft.com/office/drawing/2014/main" id="{28D7966D-F640-491B-A571-127C835869D3}"/>
                  </a:ext>
                </a:extLst>
              </p:cNvPr>
              <p:cNvSpPr/>
              <p:nvPr/>
            </p:nvSpPr>
            <p:spPr>
              <a:xfrm>
                <a:off x="1585335" y="3014951"/>
                <a:ext cx="148200" cy="148200"/>
              </a:xfrm>
              <a:prstGeom prst="ellipse">
                <a:avLst/>
              </a:prstGeom>
              <a:gradFill flip="none" rotWithShape="1">
                <a:gsLst>
                  <a:gs pos="0">
                    <a:srgbClr val="224073">
                      <a:shade val="30000"/>
                      <a:satMod val="115000"/>
                    </a:srgbClr>
                  </a:gs>
                  <a:gs pos="50000">
                    <a:srgbClr val="224073">
                      <a:shade val="67500"/>
                      <a:satMod val="115000"/>
                    </a:srgbClr>
                  </a:gs>
                  <a:gs pos="100000">
                    <a:srgbClr val="22407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27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140" name="Рисунок 139">
              <a:extLst>
                <a:ext uri="{FF2B5EF4-FFF2-40B4-BE49-F238E27FC236}">
                  <a16:creationId xmlns="" xmlns:a16="http://schemas.microsoft.com/office/drawing/2014/main" id="{2A6217B3-A226-48D5-8AFE-9826114D1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27511" y="3423287"/>
              <a:ext cx="759993" cy="759993"/>
            </a:xfrm>
            <a:prstGeom prst="rect">
              <a:avLst/>
            </a:prstGeom>
          </p:spPr>
        </p:pic>
        <p:pic>
          <p:nvPicPr>
            <p:cNvPr id="141" name="Рисунок 140">
              <a:extLst>
                <a:ext uri="{FF2B5EF4-FFF2-40B4-BE49-F238E27FC236}">
                  <a16:creationId xmlns="" xmlns:a16="http://schemas.microsoft.com/office/drawing/2014/main" id="{810A34DA-011A-4284-9F2E-C7128F733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079079" y="3405455"/>
              <a:ext cx="797121" cy="797121"/>
            </a:xfrm>
            <a:prstGeom prst="rect">
              <a:avLst/>
            </a:prstGeom>
          </p:spPr>
        </p:pic>
        <p:pic>
          <p:nvPicPr>
            <p:cNvPr id="142" name="Рисунок 141">
              <a:extLst>
                <a:ext uri="{FF2B5EF4-FFF2-40B4-BE49-F238E27FC236}">
                  <a16:creationId xmlns="" xmlns:a16="http://schemas.microsoft.com/office/drawing/2014/main" id="{6DFABDE7-1C76-482A-A844-167182533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2753310" y="3423287"/>
              <a:ext cx="744587" cy="744587"/>
            </a:xfrm>
            <a:prstGeom prst="rect">
              <a:avLst/>
            </a:prstGeom>
          </p:spPr>
        </p:pic>
        <p:pic>
          <p:nvPicPr>
            <p:cNvPr id="143" name="Рисунок 142">
              <a:extLst>
                <a:ext uri="{FF2B5EF4-FFF2-40B4-BE49-F238E27FC236}">
                  <a16:creationId xmlns="" xmlns:a16="http://schemas.microsoft.com/office/drawing/2014/main" id="{3361CE68-D310-427D-AE0D-45F9C40E4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696508" y="6407030"/>
              <a:ext cx="742228" cy="742228"/>
            </a:xfrm>
            <a:prstGeom prst="rect">
              <a:avLst/>
            </a:prstGeom>
          </p:spPr>
        </p:pic>
        <p:pic>
          <p:nvPicPr>
            <p:cNvPr id="144" name="Рисунок 143">
              <a:extLst>
                <a:ext uri="{FF2B5EF4-FFF2-40B4-BE49-F238E27FC236}">
                  <a16:creationId xmlns="" xmlns:a16="http://schemas.microsoft.com/office/drawing/2014/main" id="{01380AB5-29B3-4EE3-AF35-BEE500C31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5472468" y="6453145"/>
              <a:ext cx="613286" cy="613286"/>
            </a:xfrm>
            <a:prstGeom prst="rect">
              <a:avLst/>
            </a:prstGeom>
          </p:spPr>
        </p:pic>
        <p:pic>
          <p:nvPicPr>
            <p:cNvPr id="145" name="Рисунок 144">
              <a:extLst>
                <a:ext uri="{FF2B5EF4-FFF2-40B4-BE49-F238E27FC236}">
                  <a16:creationId xmlns="" xmlns:a16="http://schemas.microsoft.com/office/drawing/2014/main" id="{B0CC8E4C-EEDE-49B3-8822-3D4C4BBE2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102196" y="6453145"/>
              <a:ext cx="658609" cy="658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75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9009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рахмет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703</TotalTime>
  <Words>297</Words>
  <Application>Microsoft Office PowerPoint</Application>
  <PresentationFormat>Широкоэкранный</PresentationFormat>
  <Paragraphs>97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Гульнара Жанабаева</cp:lastModifiedBy>
  <cp:revision>122</cp:revision>
  <dcterms:created xsi:type="dcterms:W3CDTF">2019-06-17T04:49:18Z</dcterms:created>
  <dcterms:modified xsi:type="dcterms:W3CDTF">2023-01-25T11:28:16Z</dcterms:modified>
</cp:coreProperties>
</file>